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C386-4C73-46BB-8CEE-5BAEC2C9A78F}" type="datetimeFigureOut">
              <a:rPr lang="es-MX" smtClean="0"/>
              <a:t>28/05/2019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5DFB-A683-4591-B85D-7EFF0505E987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481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C386-4C73-46BB-8CEE-5BAEC2C9A78F}" type="datetimeFigureOut">
              <a:rPr lang="es-MX" smtClean="0"/>
              <a:t>28/05/2019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5DFB-A683-4591-B85D-7EFF0505E98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330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C386-4C73-46BB-8CEE-5BAEC2C9A78F}" type="datetimeFigureOut">
              <a:rPr lang="es-MX" smtClean="0"/>
              <a:t>28/05/2019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5DFB-A683-4591-B85D-7EFF0505E98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1381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C386-4C73-46BB-8CEE-5BAEC2C9A78F}" type="datetimeFigureOut">
              <a:rPr lang="es-MX" smtClean="0"/>
              <a:t>28/05/2019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5DFB-A683-4591-B85D-7EFF0505E98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8665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C386-4C73-46BB-8CEE-5BAEC2C9A78F}" type="datetimeFigureOut">
              <a:rPr lang="es-MX" smtClean="0"/>
              <a:t>28/05/2019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5DFB-A683-4591-B85D-7EFF0505E987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C386-4C73-46BB-8CEE-5BAEC2C9A78F}" type="datetimeFigureOut">
              <a:rPr lang="es-MX" smtClean="0"/>
              <a:t>28/05/2019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5DFB-A683-4591-B85D-7EFF0505E98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0592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C386-4C73-46BB-8CEE-5BAEC2C9A78F}" type="datetimeFigureOut">
              <a:rPr lang="es-MX" smtClean="0"/>
              <a:t>28/05/2019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5DFB-A683-4591-B85D-7EFF0505E98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4375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C386-4C73-46BB-8CEE-5BAEC2C9A78F}" type="datetimeFigureOut">
              <a:rPr lang="es-MX" smtClean="0"/>
              <a:t>28/05/2019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5DFB-A683-4591-B85D-7EFF0505E98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147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C386-4C73-46BB-8CEE-5BAEC2C9A78F}" type="datetimeFigureOut">
              <a:rPr lang="es-MX" smtClean="0"/>
              <a:t>28/05/2019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5DFB-A683-4591-B85D-7EFF0505E98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643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118C386-4C73-46BB-8CEE-5BAEC2C9A78F}" type="datetimeFigureOut">
              <a:rPr lang="es-MX" smtClean="0"/>
              <a:t>28/05/2019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3E45DFB-A683-4591-B85D-7EFF0505E98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4626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8C386-4C73-46BB-8CEE-5BAEC2C9A78F}" type="datetimeFigureOut">
              <a:rPr lang="es-MX" smtClean="0"/>
              <a:t>28/05/2019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5DFB-A683-4591-B85D-7EFF0505E98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1842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118C386-4C73-46BB-8CEE-5BAEC2C9A78F}" type="datetimeFigureOut">
              <a:rPr lang="es-MX" smtClean="0"/>
              <a:t>28/05/2019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3E45DFB-A683-4591-B85D-7EFF0505E987}" type="slidenum">
              <a:rPr lang="es-MX" smtClean="0"/>
              <a:t>‹Nº›</a:t>
            </a:fld>
            <a:endParaRPr lang="es-MX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67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ric-ide.python-projects.org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www.pydev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jetbrains.com/pychar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27723" y="395416"/>
            <a:ext cx="10040277" cy="1120346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INTRODUCCION A PYTHON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561" y="1515762"/>
            <a:ext cx="4392827" cy="439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2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5042263" cy="706174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Listas en Python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450" t="13661" r="41834" b="13839"/>
          <a:stretch/>
        </p:blipFill>
        <p:spPr>
          <a:xfrm>
            <a:off x="0" y="706175"/>
            <a:ext cx="8257991" cy="615182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3850" t="50625" r="79986" b="27768"/>
          <a:stretch/>
        </p:blipFill>
        <p:spPr>
          <a:xfrm>
            <a:off x="8412479" y="836023"/>
            <a:ext cx="3268179" cy="245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0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9634" y="142912"/>
            <a:ext cx="4297680" cy="732300"/>
          </a:xfrm>
        </p:spPr>
        <p:txBody>
          <a:bodyPr/>
          <a:lstStyle/>
          <a:p>
            <a:r>
              <a:rPr lang="es-MX" dirty="0" smtClean="0"/>
              <a:t>Tuplas </a:t>
            </a:r>
            <a:r>
              <a:rPr lang="es-MX" dirty="0"/>
              <a:t>en Python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549" t="16339" r="58199" b="42233"/>
          <a:stretch/>
        </p:blipFill>
        <p:spPr>
          <a:xfrm>
            <a:off x="339633" y="875212"/>
            <a:ext cx="6897561" cy="420009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854" t="70804" r="36915" b="13304"/>
          <a:stretch/>
        </p:blipFill>
        <p:spPr>
          <a:xfrm>
            <a:off x="2231947" y="5329646"/>
            <a:ext cx="9960053" cy="152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0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8194" y="0"/>
            <a:ext cx="7184572" cy="679269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Set </a:t>
            </a:r>
            <a:r>
              <a:rPr lang="es-MX" dirty="0"/>
              <a:t>en Python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850" t="16161" r="38923" b="39732"/>
          <a:stretch/>
        </p:blipFill>
        <p:spPr>
          <a:xfrm>
            <a:off x="117565" y="1371600"/>
            <a:ext cx="7807569" cy="33832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4753" t="71518" r="77175" b="18125"/>
          <a:stretch/>
        </p:blipFill>
        <p:spPr>
          <a:xfrm>
            <a:off x="8020595" y="1933304"/>
            <a:ext cx="3810752" cy="122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7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5603966" cy="536357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Diccionario en Python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148" t="14018" r="51372" b="12410"/>
          <a:stretch/>
        </p:blipFill>
        <p:spPr>
          <a:xfrm>
            <a:off x="0" y="796834"/>
            <a:ext cx="6664340" cy="606116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951" t="73482" r="71151" b="10089"/>
          <a:stretch/>
        </p:blipFill>
        <p:spPr>
          <a:xfrm>
            <a:off x="6897187" y="1084218"/>
            <a:ext cx="4753742" cy="176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7565" y="103724"/>
            <a:ext cx="7067006" cy="818914"/>
          </a:xfrm>
        </p:spPr>
        <p:txBody>
          <a:bodyPr/>
          <a:lstStyle/>
          <a:p>
            <a:r>
              <a:rPr lang="es-MX" dirty="0" smtClean="0"/>
              <a:t>Funciones en Python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549" t="17054" r="58500" b="29196"/>
          <a:stretch/>
        </p:blipFill>
        <p:spPr>
          <a:xfrm>
            <a:off x="-1" y="1018904"/>
            <a:ext cx="7332817" cy="583909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951" t="73304" r="84905" b="15267"/>
          <a:stretch/>
        </p:blipFill>
        <p:spPr>
          <a:xfrm>
            <a:off x="7609997" y="1878228"/>
            <a:ext cx="2816265" cy="162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0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8148" r="42241" b="30705"/>
          <a:stretch/>
        </p:blipFill>
        <p:spPr>
          <a:xfrm>
            <a:off x="0" y="1199626"/>
            <a:ext cx="7515050" cy="37414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9797" t="35796" r="79392" b="57117"/>
          <a:stretch/>
        </p:blipFill>
        <p:spPr>
          <a:xfrm>
            <a:off x="7603524" y="1534665"/>
            <a:ext cx="4385984" cy="1617329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17565" y="103724"/>
            <a:ext cx="7067006" cy="818914"/>
          </a:xfrm>
        </p:spPr>
        <p:txBody>
          <a:bodyPr/>
          <a:lstStyle/>
          <a:p>
            <a:r>
              <a:rPr lang="es-MX" dirty="0" smtClean="0"/>
              <a:t>Funciones en Python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3687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247135"/>
            <a:ext cx="4660969" cy="650789"/>
          </a:xfrm>
        </p:spPr>
        <p:txBody>
          <a:bodyPr>
            <a:normAutofit fontScale="90000"/>
          </a:bodyPr>
          <a:lstStyle/>
          <a:p>
            <a:r>
              <a:rPr lang="es-MX" dirty="0"/>
              <a:t>Funciones en Python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4256" t="7207" r="61487" b="85105"/>
          <a:stretch/>
        </p:blipFill>
        <p:spPr>
          <a:xfrm>
            <a:off x="7117493" y="2372495"/>
            <a:ext cx="3340576" cy="10132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15946" t="14534" r="51891" b="53634"/>
          <a:stretch/>
        </p:blipFill>
        <p:spPr>
          <a:xfrm>
            <a:off x="247135" y="1771135"/>
            <a:ext cx="6161903" cy="343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08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373" y="296562"/>
            <a:ext cx="5189838" cy="815546"/>
          </a:xfrm>
        </p:spPr>
        <p:txBody>
          <a:bodyPr/>
          <a:lstStyle/>
          <a:p>
            <a:r>
              <a:rPr lang="es-MX" dirty="0" smtClean="0"/>
              <a:t>POO en Python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5879" t="16096" r="50473" b="63123"/>
          <a:stretch/>
        </p:blipFill>
        <p:spPr>
          <a:xfrm>
            <a:off x="82379" y="1771134"/>
            <a:ext cx="6924355" cy="240544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4392" t="36997" r="63851" b="59039"/>
          <a:stretch/>
        </p:blipFill>
        <p:spPr>
          <a:xfrm>
            <a:off x="7315200" y="1853513"/>
            <a:ext cx="3735480" cy="70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2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7132"/>
            <a:ext cx="4298504" cy="973787"/>
          </a:xfrm>
        </p:spPr>
        <p:txBody>
          <a:bodyPr>
            <a:normAutofit/>
          </a:bodyPr>
          <a:lstStyle/>
          <a:p>
            <a:r>
              <a:rPr lang="es-MX" dirty="0" smtClean="0"/>
              <a:t>__init__method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6148" t="17298" r="41825" b="20120"/>
          <a:stretch/>
        </p:blipFill>
        <p:spPr>
          <a:xfrm>
            <a:off x="0" y="1210962"/>
            <a:ext cx="5137612" cy="56470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5608" t="54655" r="45946" b="31171"/>
          <a:stretch/>
        </p:blipFill>
        <p:spPr>
          <a:xfrm>
            <a:off x="7084540" y="2421923"/>
            <a:ext cx="2636107" cy="248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1691" y="-124871"/>
            <a:ext cx="3202872" cy="881449"/>
          </a:xfrm>
        </p:spPr>
        <p:txBody>
          <a:bodyPr>
            <a:normAutofit/>
          </a:bodyPr>
          <a:lstStyle/>
          <a:p>
            <a:r>
              <a:rPr lang="es-MX" dirty="0" smtClean="0"/>
              <a:t>Herencia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5744" t="54414" r="46486" b="35256"/>
          <a:stretch/>
        </p:blipFill>
        <p:spPr>
          <a:xfrm>
            <a:off x="5494639" y="1795847"/>
            <a:ext cx="2390411" cy="17876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15744" t="10450" r="52297" b="13033"/>
          <a:stretch/>
        </p:blipFill>
        <p:spPr>
          <a:xfrm>
            <a:off x="-1" y="767347"/>
            <a:ext cx="4522573" cy="60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8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58456"/>
          </a:xfrm>
        </p:spPr>
        <p:txBody>
          <a:bodyPr/>
          <a:lstStyle/>
          <a:p>
            <a:r>
              <a:rPr lang="es-MX" dirty="0" smtClean="0"/>
              <a:t>Que es Python?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Python es un lenguaje de programación interpretado cuya principal filosofía es que su sintaxis favorezca un código legible y fácil de entender.</a:t>
            </a:r>
          </a:p>
          <a:p>
            <a:endParaRPr lang="es-MX" dirty="0"/>
          </a:p>
          <a:p>
            <a:r>
              <a:rPr lang="es-MX" dirty="0" smtClean="0"/>
              <a:t>Python es un lenguaje de programación interpretado, multiparadigma y usa tipado dinámico.</a:t>
            </a:r>
          </a:p>
          <a:p>
            <a:r>
              <a:rPr lang="es-MX" dirty="0" smtClean="0"/>
              <a:t>Es administrado por “</a:t>
            </a:r>
            <a:r>
              <a:rPr lang="es-MX" dirty="0"/>
              <a:t>T</a:t>
            </a:r>
            <a:r>
              <a:rPr lang="es-MX" dirty="0" smtClean="0"/>
              <a:t>he Python Software </a:t>
            </a:r>
            <a:r>
              <a:rPr lang="es-MX" dirty="0" err="1"/>
              <a:t>F</a:t>
            </a:r>
            <a:r>
              <a:rPr lang="es-MX" dirty="0" err="1" smtClean="0"/>
              <a:t>oundation</a:t>
            </a:r>
            <a:r>
              <a:rPr lang="es-MX" dirty="0" smtClean="0"/>
              <a:t>” la ultima versión estable </a:t>
            </a:r>
          </a:p>
          <a:p>
            <a:r>
              <a:rPr lang="es-MX" dirty="0" smtClean="0"/>
              <a:t>Es la ultima versión estable 3.7.3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2764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0"/>
            <a:ext cx="5008605" cy="766119"/>
          </a:xfrm>
        </p:spPr>
        <p:txBody>
          <a:bodyPr/>
          <a:lstStyle/>
          <a:p>
            <a:r>
              <a:rPr lang="es-MX" dirty="0" smtClean="0"/>
              <a:t>Herencia múltiple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5743" t="9730" r="66014" b="14474"/>
          <a:stretch/>
        </p:blipFill>
        <p:spPr>
          <a:xfrm>
            <a:off x="650788" y="766119"/>
            <a:ext cx="2603158" cy="608367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45608" t="54535" r="43108" b="32012"/>
          <a:stretch/>
        </p:blipFill>
        <p:spPr>
          <a:xfrm>
            <a:off x="4596714" y="1416873"/>
            <a:ext cx="3435178" cy="230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902" y="140043"/>
            <a:ext cx="6244281" cy="724106"/>
          </a:xfrm>
        </p:spPr>
        <p:txBody>
          <a:bodyPr/>
          <a:lstStyle/>
          <a:p>
            <a:r>
              <a:rPr lang="es-MX" dirty="0" smtClean="0"/>
              <a:t>Sobreescritura</a:t>
            </a:r>
            <a:r>
              <a:rPr lang="es-MX" dirty="0"/>
              <a:t> </a:t>
            </a:r>
            <a:r>
              <a:rPr lang="es-MX" dirty="0" smtClean="0"/>
              <a:t>en Python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202" t="10090" r="64122" b="10511"/>
          <a:stretch/>
        </p:blipFill>
        <p:spPr>
          <a:xfrm>
            <a:off x="-1" y="789969"/>
            <a:ext cx="2809103" cy="606803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5879" t="54295" r="43378" b="34894"/>
          <a:stretch/>
        </p:blipFill>
        <p:spPr>
          <a:xfrm>
            <a:off x="5000366" y="1491048"/>
            <a:ext cx="2940909" cy="166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4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"/>
            <a:ext cx="4852086" cy="832022"/>
          </a:xfrm>
        </p:spPr>
        <p:txBody>
          <a:bodyPr/>
          <a:lstStyle/>
          <a:p>
            <a:r>
              <a:rPr lang="es-MX" dirty="0" smtClean="0"/>
              <a:t>Módulos Python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8448" t="16161" r="22358" b="35268"/>
          <a:stretch/>
        </p:blipFill>
        <p:spPr>
          <a:xfrm>
            <a:off x="0" y="1210846"/>
            <a:ext cx="9248213" cy="51337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4754" t="73661" r="78479" b="14553"/>
          <a:stretch/>
        </p:blipFill>
        <p:spPr>
          <a:xfrm>
            <a:off x="9382497" y="1210846"/>
            <a:ext cx="2809503" cy="111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8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864973"/>
            <a:ext cx="10058400" cy="980761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Instalación y </a:t>
            </a:r>
            <a:r>
              <a:rPr lang="es-MX" dirty="0"/>
              <a:t>primera ejecución de código</a:t>
            </a:r>
            <a:br>
              <a:rPr lang="es-MX" dirty="0"/>
            </a:b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495168"/>
            <a:ext cx="10058400" cy="4373926"/>
          </a:xfrm>
        </p:spPr>
        <p:txBody>
          <a:bodyPr/>
          <a:lstStyle/>
          <a:p>
            <a:endParaRPr lang="es-MX" dirty="0" smtClean="0"/>
          </a:p>
          <a:p>
            <a:r>
              <a:rPr lang="es-MX" dirty="0" smtClean="0"/>
              <a:t>Ir al sig. </a:t>
            </a:r>
            <a:r>
              <a:rPr lang="es-MX" dirty="0"/>
              <a:t>link : </a:t>
            </a:r>
            <a:r>
              <a:rPr lang="es-MX" dirty="0">
                <a:hlinkClick r:id="rId2"/>
              </a:rPr>
              <a:t>https://www.python.org/downloads</a:t>
            </a:r>
            <a:r>
              <a:rPr lang="es-MX" dirty="0" smtClean="0">
                <a:hlinkClick r:id="rId2"/>
              </a:rPr>
              <a:t>/</a:t>
            </a:r>
            <a:r>
              <a:rPr lang="es-MX" dirty="0" smtClean="0"/>
              <a:t> y descargar la ultima versión estable.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4325" r="18412" b="43964"/>
          <a:stretch/>
        </p:blipFill>
        <p:spPr>
          <a:xfrm>
            <a:off x="1208491" y="2322705"/>
            <a:ext cx="9947189" cy="354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8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91440"/>
            <a:ext cx="1410789" cy="709160"/>
          </a:xfrm>
        </p:spPr>
        <p:txBody>
          <a:bodyPr>
            <a:normAutofit fontScale="90000"/>
          </a:bodyPr>
          <a:lstStyle/>
          <a:p>
            <a:r>
              <a:rPr lang="es-MX" dirty="0" err="1" smtClean="0"/>
              <a:t>IDE</a:t>
            </a:r>
            <a:r>
              <a:rPr lang="es-MX" dirty="0" err="1"/>
              <a:t>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-1" y="800601"/>
            <a:ext cx="12192001" cy="5068494"/>
          </a:xfrm>
        </p:spPr>
        <p:txBody>
          <a:bodyPr/>
          <a:lstStyle/>
          <a:p>
            <a:endParaRPr lang="es-MX" dirty="0"/>
          </a:p>
          <a:p>
            <a:r>
              <a:rPr lang="es-MX" dirty="0" smtClean="0"/>
              <a:t>Algunos </a:t>
            </a:r>
            <a:r>
              <a:rPr lang="es-MX" dirty="0" err="1" smtClean="0"/>
              <a:t>IDEs</a:t>
            </a:r>
            <a:r>
              <a:rPr lang="es-MX" dirty="0" smtClean="0"/>
              <a:t> open source son: </a:t>
            </a:r>
            <a:endParaRPr lang="es-MX" dirty="0"/>
          </a:p>
          <a:p>
            <a:r>
              <a:rPr lang="es-MX" dirty="0" smtClean="0"/>
              <a:t>Pydev: </a:t>
            </a:r>
            <a:r>
              <a:rPr lang="es-MX" dirty="0" smtClean="0">
                <a:hlinkClick r:id="rId2"/>
              </a:rPr>
              <a:t>www.pydev.org/</a:t>
            </a:r>
            <a:r>
              <a:rPr lang="es-MX" dirty="0" smtClean="0"/>
              <a:t>        Eric: </a:t>
            </a:r>
            <a:r>
              <a:rPr lang="es-MX" dirty="0" smtClean="0">
                <a:hlinkClick r:id="rId3"/>
              </a:rPr>
              <a:t>https://eric-ide.python-projects.org/</a:t>
            </a:r>
            <a:r>
              <a:rPr lang="es-MX" dirty="0" smtClean="0"/>
              <a:t>   Pycharm: </a:t>
            </a:r>
            <a:r>
              <a:rPr lang="es-MX" dirty="0" smtClean="0">
                <a:hlinkClick r:id="rId4"/>
              </a:rPr>
              <a:t>www.jetbrains.com/pycharm</a:t>
            </a:r>
            <a:r>
              <a:rPr lang="es-MX" dirty="0">
                <a:hlinkClick r:id="rId4"/>
              </a:rPr>
              <a:t>/</a:t>
            </a:r>
            <a:r>
              <a:rPr lang="es-MX" dirty="0" smtClean="0"/>
              <a:t> 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/>
          <a:srcRect l="32973" t="22582" r="39932" b="45586"/>
          <a:stretch/>
        </p:blipFill>
        <p:spPr>
          <a:xfrm>
            <a:off x="-2" y="2186086"/>
            <a:ext cx="3906886" cy="2581856"/>
          </a:xfrm>
          <a:prstGeom prst="rect">
            <a:avLst/>
          </a:prstGeom>
        </p:spPr>
      </p:pic>
      <p:pic>
        <p:nvPicPr>
          <p:cNvPr id="1026" name="Picture 2" descr="Resultado de imagen para Eric pyth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119" y="2186086"/>
            <a:ext cx="3770721" cy="274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pychar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957" y="2280816"/>
            <a:ext cx="3917249" cy="210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26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4320" y="1"/>
            <a:ext cx="10881360" cy="757645"/>
          </a:xfrm>
        </p:spPr>
        <p:txBody>
          <a:bodyPr/>
          <a:lstStyle/>
          <a:p>
            <a:r>
              <a:rPr lang="es-MX" dirty="0" smtClean="0"/>
              <a:t> Primera </a:t>
            </a:r>
            <a:r>
              <a:rPr lang="es-MX" dirty="0"/>
              <a:t>ejecución de </a:t>
            </a:r>
            <a:r>
              <a:rPr lang="es-MX" dirty="0" smtClean="0"/>
              <a:t>código hola mundo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071154"/>
            <a:ext cx="10698480" cy="4797940"/>
          </a:xfrm>
        </p:spPr>
        <p:txBody>
          <a:bodyPr/>
          <a:lstStyle/>
          <a:p>
            <a:r>
              <a:rPr lang="es-MX" dirty="0" smtClean="0"/>
              <a:t>Descargar el instalador, elegir la ruta de instalación  e instalarlo ejecutar el interprete y escribir:</a:t>
            </a:r>
          </a:p>
          <a:p>
            <a:endParaRPr lang="es-MX" dirty="0"/>
          </a:p>
          <a:p>
            <a:r>
              <a:rPr lang="es-MX" dirty="0" err="1"/>
              <a:t>p</a:t>
            </a:r>
            <a:r>
              <a:rPr lang="es-MX" dirty="0" err="1" smtClean="0"/>
              <a:t>rint</a:t>
            </a:r>
            <a:r>
              <a:rPr lang="es-MX" dirty="0" smtClean="0"/>
              <a:t>(“Hola mundo”)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56849" r="75503" b="22080"/>
          <a:stretch/>
        </p:blipFill>
        <p:spPr>
          <a:xfrm>
            <a:off x="444137" y="2390503"/>
            <a:ext cx="3187337" cy="154141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110343" y="3135087"/>
            <a:ext cx="1436914" cy="3089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22525" t="36696" r="34806" b="42946"/>
          <a:stretch/>
        </p:blipFill>
        <p:spPr>
          <a:xfrm>
            <a:off x="5172891" y="2351313"/>
            <a:ext cx="5551715" cy="1489167"/>
          </a:xfrm>
          <a:prstGeom prst="rect">
            <a:avLst/>
          </a:prstGeom>
        </p:spPr>
      </p:pic>
      <p:sp>
        <p:nvSpPr>
          <p:cNvPr id="8" name="Flecha derecha 7"/>
          <p:cNvSpPr/>
          <p:nvPr/>
        </p:nvSpPr>
        <p:spPr>
          <a:xfrm>
            <a:off x="4075611" y="2952206"/>
            <a:ext cx="796835" cy="491793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970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8850" t="12947" r="48360" b="36518"/>
          <a:stretch/>
        </p:blipFill>
        <p:spPr>
          <a:xfrm>
            <a:off x="248193" y="1488533"/>
            <a:ext cx="3762103" cy="46902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4367" t="70179" r="81167" b="12321"/>
          <a:stretch/>
        </p:blipFill>
        <p:spPr>
          <a:xfrm>
            <a:off x="4797527" y="2090057"/>
            <a:ext cx="4052483" cy="2756263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274320" y="1"/>
            <a:ext cx="10881360" cy="757645"/>
          </a:xfrm>
        </p:spPr>
        <p:txBody>
          <a:bodyPr/>
          <a:lstStyle/>
          <a:p>
            <a:r>
              <a:rPr lang="es-MX" dirty="0" smtClean="0"/>
              <a:t>Tipos de datos int, float</a:t>
            </a:r>
            <a:r>
              <a:rPr lang="es-MX" dirty="0"/>
              <a:t> </a:t>
            </a:r>
            <a:r>
              <a:rPr lang="es-MX" dirty="0" smtClean="0"/>
              <a:t>y complex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1073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93557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Casteos entre tipos de datos y principales operadores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7925" t="19196" r="24711" b="46254"/>
          <a:stretch/>
        </p:blipFill>
        <p:spPr>
          <a:xfrm>
            <a:off x="300447" y="1410789"/>
            <a:ext cx="3714392" cy="26367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3629" t="72232" r="64811" b="15952"/>
          <a:stretch/>
        </p:blipFill>
        <p:spPr>
          <a:xfrm>
            <a:off x="4480560" y="1410789"/>
            <a:ext cx="3551562" cy="204087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29051" t="26339" r="44545" b="55625"/>
          <a:stretch/>
        </p:blipFill>
        <p:spPr>
          <a:xfrm>
            <a:off x="300447" y="4872445"/>
            <a:ext cx="3435532" cy="13193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4229" t="71791" r="90527" b="6959"/>
          <a:stretch/>
        </p:blipFill>
        <p:spPr>
          <a:xfrm>
            <a:off x="4640773" y="3890008"/>
            <a:ext cx="1067696" cy="24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6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6008914" cy="745363"/>
          </a:xfrm>
        </p:spPr>
        <p:txBody>
          <a:bodyPr/>
          <a:lstStyle/>
          <a:p>
            <a:r>
              <a:rPr lang="es-MX" dirty="0" smtClean="0"/>
              <a:t>Manejo Strings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249" t="14197" r="59103" b="21339"/>
          <a:stretch/>
        </p:blipFill>
        <p:spPr>
          <a:xfrm>
            <a:off x="209006" y="1085783"/>
            <a:ext cx="5290457" cy="50929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4718" t="60357" r="74901" b="11250"/>
          <a:stretch/>
        </p:blipFill>
        <p:spPr>
          <a:xfrm>
            <a:off x="6505302" y="2272937"/>
            <a:ext cx="3585713" cy="280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9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5812971" cy="797614"/>
          </a:xfrm>
        </p:spPr>
        <p:txBody>
          <a:bodyPr>
            <a:normAutofit/>
          </a:bodyPr>
          <a:lstStyle/>
          <a:p>
            <a:r>
              <a:rPr lang="es-MX" dirty="0" smtClean="0"/>
              <a:t>Byte , Boolean</a:t>
            </a:r>
            <a:r>
              <a:rPr lang="es-MX" dirty="0"/>
              <a:t> </a:t>
            </a:r>
            <a:r>
              <a:rPr lang="es-MX" dirty="0" smtClean="0"/>
              <a:t>y None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8768" t="28482" r="20149" b="32947"/>
          <a:stretch/>
        </p:blipFill>
        <p:spPr>
          <a:xfrm>
            <a:off x="300446" y="1632858"/>
            <a:ext cx="4025900" cy="414092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4673" t="83304" r="52476" b="5446"/>
          <a:stretch/>
        </p:blipFill>
        <p:spPr>
          <a:xfrm>
            <a:off x="5277395" y="2050869"/>
            <a:ext cx="4034142" cy="198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3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1328</TotalTime>
  <Words>195</Words>
  <Application>Microsoft Office PowerPoint</Application>
  <PresentationFormat>Panorámica</PresentationFormat>
  <Paragraphs>35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5" baseType="lpstr">
      <vt:lpstr>Calibri</vt:lpstr>
      <vt:lpstr>Calibri Light</vt:lpstr>
      <vt:lpstr>Retrospección</vt:lpstr>
      <vt:lpstr>INTRODUCCION A PYTHON</vt:lpstr>
      <vt:lpstr>Que es Python?</vt:lpstr>
      <vt:lpstr>Instalación y primera ejecución de código </vt:lpstr>
      <vt:lpstr>IDEs</vt:lpstr>
      <vt:lpstr> Primera ejecución de código hola mundo</vt:lpstr>
      <vt:lpstr>Tipos de datos int, float y complex</vt:lpstr>
      <vt:lpstr>Casteos entre tipos de datos y principales operadores</vt:lpstr>
      <vt:lpstr>Manejo Strings</vt:lpstr>
      <vt:lpstr>Byte , Boolean y None</vt:lpstr>
      <vt:lpstr>Listas en Python</vt:lpstr>
      <vt:lpstr>Tuplas en Python</vt:lpstr>
      <vt:lpstr>Set en Python</vt:lpstr>
      <vt:lpstr>Diccionario en Python</vt:lpstr>
      <vt:lpstr>Funciones en Python</vt:lpstr>
      <vt:lpstr>Funciones en Python</vt:lpstr>
      <vt:lpstr>Funciones en Python</vt:lpstr>
      <vt:lpstr>POO en Python</vt:lpstr>
      <vt:lpstr>__init__method</vt:lpstr>
      <vt:lpstr>Herencia</vt:lpstr>
      <vt:lpstr>Herencia múltiple</vt:lpstr>
      <vt:lpstr>Sobreescritura en Python</vt:lpstr>
      <vt:lpstr>Módulos Python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INTRODUCCION A PYTHON</dc:title>
  <dc:creator>Brahian Velazquez Tellez</dc:creator>
  <cp:lastModifiedBy>Brahian Velazquez Tellez</cp:lastModifiedBy>
  <cp:revision>54</cp:revision>
  <dcterms:created xsi:type="dcterms:W3CDTF">2019-05-24T23:53:04Z</dcterms:created>
  <dcterms:modified xsi:type="dcterms:W3CDTF">2019-05-28T18:06:54Z</dcterms:modified>
</cp:coreProperties>
</file>